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97" r:id="rId2"/>
    <p:sldId id="256" r:id="rId3"/>
    <p:sldId id="293" r:id="rId4"/>
    <p:sldId id="258" r:id="rId5"/>
    <p:sldId id="294" r:id="rId6"/>
    <p:sldId id="295" r:id="rId7"/>
    <p:sldId id="296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9" r:id="rId16"/>
    <p:sldId id="270" r:id="rId17"/>
    <p:sldId id="271" r:id="rId18"/>
    <p:sldId id="272" r:id="rId19"/>
    <p:sldId id="273" r:id="rId20"/>
    <p:sldId id="287" r:id="rId21"/>
    <p:sldId id="288" r:id="rId22"/>
    <p:sldId id="289" r:id="rId23"/>
    <p:sldId id="277" r:id="rId24"/>
    <p:sldId id="290" r:id="rId25"/>
    <p:sldId id="279" r:id="rId26"/>
    <p:sldId id="280" r:id="rId27"/>
    <p:sldId id="291" r:id="rId28"/>
    <p:sldId id="29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29"/>
    <p:restoredTop sz="94694"/>
  </p:normalViewPr>
  <p:slideViewPr>
    <p:cSldViewPr snapToGrid="0" snapToObjects="1">
      <p:cViewPr varScale="1">
        <p:scale>
          <a:sx n="116" d="100"/>
          <a:sy n="116" d="100"/>
        </p:scale>
        <p:origin x="192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ECB81-D344-A745-BD3A-FCF842AD497F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FD44E-7D67-C442-BAA2-48E8C33880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243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15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4997F3-F1A3-8641-A53B-701CFD82A7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85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3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FD44E-7D67-C442-BAA2-48E8C33880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15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7CB29-3B9E-DD4D-BF65-BDC34CDAA4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879CA2-44C1-6244-9B76-BFE5A6302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1D742-8BA5-D84C-B773-43184AF00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9A57B7-4293-BA4D-9D41-D1BDF16F8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6FF341-EE33-A746-BED4-D0ADE5935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45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5AA36-5092-F648-956B-5CA450EA4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DEAA2-041B-AC44-8CC4-6F2023264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9A49B-31C6-CA4C-A490-B6A656886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6345B5-8F32-714D-BC8D-C9BD2C1E2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E5354E-282F-9045-8009-D43648B2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3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3FC0B6-9723-4841-8145-C0F6CD7300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DA659-8986-C742-A915-CDA8A96D0E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A9398-1D75-B44E-9559-9E64E17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97709-CB5D-AE40-8F64-E1DB54F79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89F3E-EA83-2441-AAF6-5348363A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0906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5A2702A-DF12-4EBE-8581-77C738017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8" y="0"/>
            <a:ext cx="12192000" cy="6858000"/>
          </a:xfrm>
          <a:prstGeom prst="rect">
            <a:avLst/>
          </a:prstGeom>
        </p:spPr>
      </p:pic>
      <p:sp>
        <p:nvSpPr>
          <p:cNvPr id="12" name="Espace réservé du texte 13"/>
          <p:cNvSpPr>
            <a:spLocks noGrp="1"/>
          </p:cNvSpPr>
          <p:nvPr>
            <p:ph type="body" sz="quarter" idx="12" hasCustomPrompt="1"/>
          </p:nvPr>
        </p:nvSpPr>
        <p:spPr>
          <a:xfrm>
            <a:off x="1991544" y="1988840"/>
            <a:ext cx="7680853" cy="3285455"/>
          </a:xfrm>
          <a:prstGeom prst="rect">
            <a:avLst/>
          </a:prstGeom>
        </p:spPr>
        <p:txBody>
          <a:bodyPr anchor="t"/>
          <a:lstStyle>
            <a:lvl1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spc="400" baseline="0">
                <a:solidFill>
                  <a:schemeClr val="bg1"/>
                </a:solidFill>
                <a:latin typeface="Century Gothic" panose="020B0502020202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fr-FR" dirty="0"/>
              <a:t>SESSION TITLE</a:t>
            </a:r>
          </a:p>
          <a:p>
            <a:pPr lvl="0"/>
            <a:endParaRPr lang="fr-FR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B341C612-594C-4623-B9A9-3BD30BC968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9140" y="5949280"/>
            <a:ext cx="989508" cy="67668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0CF1AA5-B696-40DB-9C76-3E9A8BEECF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45800" r="6885" b="45800"/>
          <a:stretch/>
        </p:blipFill>
        <p:spPr>
          <a:xfrm>
            <a:off x="263352" y="6360121"/>
            <a:ext cx="3888432" cy="21306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89F056D3-A9C3-4FE7-B7C0-70A0C36906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260648"/>
            <a:ext cx="515422" cy="50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34980"/>
      </p:ext>
    </p:extLst>
  </p:cSld>
  <p:clrMapOvr>
    <a:masterClrMapping/>
  </p:clrMapOvr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388E-9BCA-B74C-9D87-39A124068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0D402-E7F5-D240-8ECB-5E335B21E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A65EB-7492-5848-A629-373A7662E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3B858-69B5-DE49-B722-DBF67769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CF77D-9656-D34F-97F2-B8C8F214B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0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1F9F1-C864-2C44-9F39-811786BD3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0B248D-8FB3-174B-9A67-B79D89145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F0E33-8F38-BE47-B464-AB6EA7E2F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B03F11-283D-0B4C-B285-6DAAB59A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215AF-D975-574A-B749-B4EE66CA2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2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177E-470A-0E46-A57F-0F4935A3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B09DA-0484-FD4E-9F5E-3DB2425BB7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3C7C08-B82F-1041-BD34-B9CD54D60E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ACBC7E-F245-D44B-9781-456929C4D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90E832-D089-BB40-A5F2-39BD4EAB2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261395-ECD1-534D-BDD4-AA667B95F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925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8A73-6E70-E440-BF1B-2DFE454F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D60AA-8B3D-6546-94D6-CF0639DAC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7A03C-CABC-BA4F-8B7C-842BB2790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C133A-98B8-854F-AA0B-15D09E346A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5E1BDC-6B03-3646-8B8F-9E60A97A2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8DDB25-98A8-1349-BC40-3D5E5A340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5ED44F-84BF-4E40-9229-146AFD9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259215-39C6-4248-B6C5-24C5135E9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435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638D2-C682-F845-B0E1-0A587E7E0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8895F9-8D21-8E41-A3FF-F30CD807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DD4855-DD39-7443-81BF-3A688B45D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77D92E-2C69-4948-9711-AEA76E419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35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779C2-36E4-B548-A22C-E85CE26A3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49576A-C3A8-0346-AB19-3DB29351B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A6417-2F1D-2C43-A055-363DD5CA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700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D7B4D-4B4D-FF4A-B348-3E5A14AF6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B9ABF-A348-054E-A8B9-4545225E9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FDE44-783F-DC40-B4CF-AB9C512B4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5CF9BB-0347-F74C-8308-A5A5634E7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763BFE-8CB8-2B4C-981F-EAF5DB373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8B0959-C9C2-0743-88ED-AB4E568F4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67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4DB78-F62D-7542-822C-85179948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6897B-4A24-634B-A54B-3960CC0A42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D02A1-73B5-E849-8ECB-9BAE76BF8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36E47E-DD85-EE4F-A180-F9B8D0F5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84984-3A22-9842-A6BA-9D8AA54A5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5B252-181B-154F-BAB4-914A4349E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36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15A68F-4221-2243-A343-D78FB252F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9FDC4C-734B-8D4A-B546-EFB1B184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CA555-D942-5F4B-B999-5167EE4975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B2D06-3575-7247-B264-9FA84536C10A}" type="datetimeFigureOut">
              <a:rPr lang="en-US" smtClean="0"/>
              <a:t>4/11/19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06AFD-FE23-9B49-AE2A-368FC133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AD109-4960-5441-B08D-238297FFE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77BD3E-21F3-634A-A59D-3B9E76D598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90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50F5E0D-C2A4-384F-A464-EAA279A33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29" y="0"/>
            <a:ext cx="13373756" cy="6857999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A3A01486-CCAA-0C47-9020-566F24267C97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134A7-755D-C640-8DD4-2B1CF149AD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17281"/>
            <a:ext cx="9144000" cy="3899824"/>
          </a:xfr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CE0653-698A-CA4C-85BA-B153DD823FD3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716B3D-EAD8-AD4A-8665-48FFB7D01086}"/>
              </a:ext>
            </a:extLst>
          </p:cNvPr>
          <p:cNvSpPr txBox="1"/>
          <p:nvPr/>
        </p:nvSpPr>
        <p:spPr>
          <a:xfrm>
            <a:off x="838200" y="5807631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70C31A-7CAE-9D4F-8D94-FFCA7811D6E5}"/>
              </a:ext>
            </a:extLst>
          </p:cNvPr>
          <p:cNvSpPr txBox="1"/>
          <p:nvPr/>
        </p:nvSpPr>
        <p:spPr>
          <a:xfrm>
            <a:off x="8963402" y="580763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DevCon</a:t>
            </a:r>
            <a:r>
              <a:rPr lang="en-US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 Mauritius</a:t>
            </a:r>
            <a:endParaRPr lang="en-US" dirty="0">
              <a:solidFill>
                <a:schemeClr val="bg1">
                  <a:lumMod val="50000"/>
                </a:schemeClr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474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0" y="856528"/>
            <a:ext cx="902825" cy="9028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D6A052-13BF-854C-9079-F6B590C8BF02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83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4G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D8858-CE0A-9C4A-B280-3017E1AB25D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743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EDA1D-98EB-2846-9874-8E582F17A814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442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647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3G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2E2264-EDEA-FA40-9072-B48A4E9D1744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077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66006AD2-DD55-7749-976C-0F58B4E9F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3468" y="1956121"/>
            <a:ext cx="1902427" cy="1902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6093D6-8CC2-3840-819F-E999E1CE8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293" y="874331"/>
            <a:ext cx="6369413" cy="4589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0B0EA-861F-C942-9C87-9555872183BA}"/>
              </a:ext>
            </a:extLst>
          </p:cNvPr>
          <p:cNvSpPr txBox="1"/>
          <p:nvPr/>
        </p:nvSpPr>
        <p:spPr>
          <a:xfrm>
            <a:off x="4166883" y="2730473"/>
            <a:ext cx="2906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MyAwfulCarrier</a:t>
            </a:r>
            <a:r>
              <a:rPr lang="en-US" sz="2400" b="1" dirty="0"/>
              <a:t> Edge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E174E8-689C-3942-80F0-76F05DCFA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853" y="2712113"/>
            <a:ext cx="462989" cy="369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241BC4-1E76-EB41-A493-86B8FC114ACE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38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AFF38C-9C57-5042-8623-D8FA466DE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24" y="-2251"/>
            <a:ext cx="10290376" cy="68602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6C9B3A-731F-D747-B73C-BE456171F1F7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418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CD24C02-9B64-054E-B58A-86DF251B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850" y="387350"/>
            <a:ext cx="2908300" cy="60833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52C93E-3FC4-8F41-9D77-7680B93264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70" t="11821" r="8283" b="23402"/>
          <a:stretch/>
        </p:blipFill>
        <p:spPr>
          <a:xfrm>
            <a:off x="4863551" y="1875099"/>
            <a:ext cx="2464897" cy="3107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082CA1-2346-B64D-AE2F-613AC4419B64}"/>
              </a:ext>
            </a:extLst>
          </p:cNvPr>
          <p:cNvSpPr txBox="1"/>
          <p:nvPr/>
        </p:nvSpPr>
        <p:spPr>
          <a:xfrm>
            <a:off x="4927600" y="1193773"/>
            <a:ext cx="218440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b="1" dirty="0"/>
              <a:t>No Service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766608-CFB5-8448-A2BB-1A5E7C082D25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0965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rying">
            <a:hlinkClick r:id="" action="ppaction://media"/>
            <a:extLst>
              <a:ext uri="{FF2B5EF4-FFF2-40B4-BE49-F238E27FC236}">
                <a16:creationId xmlns:a16="http://schemas.microsoft.com/office/drawing/2014/main" id="{36E4543D-F45A-9B40-8CC5-31CFD3D38D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4795" y="1253331"/>
            <a:ext cx="717232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04CBD3-6EDB-8C4D-88D0-AF8205B03AEA}"/>
              </a:ext>
            </a:extLst>
          </p:cNvPr>
          <p:cNvSpPr txBox="1"/>
          <p:nvPr/>
        </p:nvSpPr>
        <p:spPr>
          <a:xfrm>
            <a:off x="4517682" y="629920"/>
            <a:ext cx="3520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THIS IS WHY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820FB-92CF-4C41-A607-73DA6725DD20}"/>
              </a:ext>
            </a:extLst>
          </p:cNvPr>
          <p:cNvSpPr txBox="1"/>
          <p:nvPr/>
        </p:nvSpPr>
        <p:spPr>
          <a:xfrm>
            <a:off x="2244208" y="5304750"/>
            <a:ext cx="77035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WE CAN’T HAVE NICE THINGS</a:t>
            </a:r>
          </a:p>
        </p:txBody>
      </p:sp>
    </p:spTree>
    <p:extLst>
      <p:ext uri="{BB962C8B-B14F-4D97-AF65-F5344CB8AC3E}">
        <p14:creationId xmlns:p14="http://schemas.microsoft.com/office/powerpoint/2010/main" val="94831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Tolerance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8289"/>
            <a:ext cx="10515600" cy="1855124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Partition tolerance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Network resilience</a:t>
            </a:r>
          </a:p>
          <a:p>
            <a:pPr marL="0" indent="0" algn="ctr"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‘Offline first’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1897E-95F2-F049-8639-44FB480201CA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115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9161BF-BDD1-934B-9B9D-6F420ED410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9504" b="28823"/>
          <a:stretch/>
        </p:blipFill>
        <p:spPr>
          <a:xfrm>
            <a:off x="1688617" y="814953"/>
            <a:ext cx="8814765" cy="46493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591A-3B5A-6045-A483-DC4805D07BAE}"/>
              </a:ext>
            </a:extLst>
          </p:cNvPr>
          <p:cNvSpPr txBox="1"/>
          <p:nvPr/>
        </p:nvSpPr>
        <p:spPr>
          <a:xfrm>
            <a:off x="2068967" y="814953"/>
            <a:ext cx="8054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KEEP USING THAT WORD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79F6F8-FD7C-5B42-BD96-C8E136073EB8}"/>
              </a:ext>
            </a:extLst>
          </p:cNvPr>
          <p:cNvSpPr txBox="1"/>
          <p:nvPr/>
        </p:nvSpPr>
        <p:spPr>
          <a:xfrm>
            <a:off x="1937960" y="4695839"/>
            <a:ext cx="856542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I DO NOT THINK IT MEANS WHAT</a:t>
            </a:r>
          </a:p>
          <a:p>
            <a:pPr algn="ctr"/>
            <a:r>
              <a:rPr lang="en-US" sz="5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YOU THINK IT MEANS…</a:t>
            </a:r>
          </a:p>
        </p:txBody>
      </p:sp>
    </p:spTree>
    <p:extLst>
      <p:ext uri="{BB962C8B-B14F-4D97-AF65-F5344CB8AC3E}">
        <p14:creationId xmlns:p14="http://schemas.microsoft.com/office/powerpoint/2010/main" val="3902008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C82D1C1-4075-0C47-8B9C-83AF3C7E9990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33D9D4-D78D-9E44-9238-EF5C7F75C169}"/>
              </a:ext>
            </a:extLst>
          </p:cNvPr>
          <p:cNvSpPr txBox="1">
            <a:spLocks/>
          </p:cNvSpPr>
          <p:nvPr/>
        </p:nvSpPr>
        <p:spPr>
          <a:xfrm>
            <a:off x="1524000" y="2462542"/>
            <a:ext cx="9144000" cy="3899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Building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</a:t>
            </a:r>
            <a:r>
              <a:rPr lang="en-US" sz="53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network-tolerant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    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PWAs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827BE06-38BD-C446-B638-DC7E078A665B}"/>
              </a:ext>
            </a:extLst>
          </p:cNvPr>
          <p:cNvSpPr txBox="1">
            <a:spLocks/>
          </p:cNvSpPr>
          <p:nvPr/>
        </p:nvSpPr>
        <p:spPr>
          <a:xfrm>
            <a:off x="1576810" y="704661"/>
            <a:ext cx="4117820" cy="175788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Medium for Powerlin" pitchFamily="2" charset="0"/>
                <a:ea typeface="Roboto Mono Medium for Powerlin" pitchFamily="2" charset="0"/>
                <a:cs typeface="Helvetica Neue" panose="02000503000000020004" pitchFamily="2" charset="0"/>
              </a:rPr>
              <a:t>Now,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Now-Now,</a:t>
            </a:r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</a:t>
            </a:r>
          </a:p>
          <a:p>
            <a:pPr algn="l"/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    and Just-Now: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230632-3CCD-C54D-8D47-78ADAC8B6244}"/>
              </a:ext>
            </a:extLst>
          </p:cNvPr>
          <p:cNvSpPr txBox="1"/>
          <p:nvPr/>
        </p:nvSpPr>
        <p:spPr>
          <a:xfrm>
            <a:off x="6096000" y="5115709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sz="28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895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So, how do we do this?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D6783F-F6AB-7E4C-A362-90D91BEFF2ED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740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Communicate state well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7CBDBA-2AAB-C741-B85A-D1515A42C8F9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169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Service Worker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1FB8-24F8-874A-96BC-FF0CB250E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6" y="3073292"/>
            <a:ext cx="1879600" cy="152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AFAF6-885B-ED48-89F7-5989D5D03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900" y="2876442"/>
            <a:ext cx="2108200" cy="1917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2A315B-C614-F94E-81CC-E2EF6B4A5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7061" y="3016142"/>
            <a:ext cx="1866900" cy="17780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98E1957-30D1-3147-9FB4-982487DE7573}"/>
              </a:ext>
            </a:extLst>
          </p:cNvPr>
          <p:cNvSpPr/>
          <p:nvPr/>
        </p:nvSpPr>
        <p:spPr>
          <a:xfrm>
            <a:off x="2735086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09D4C03-72D1-064D-898D-5822AC4E2C1E}"/>
              </a:ext>
            </a:extLst>
          </p:cNvPr>
          <p:cNvSpPr/>
          <p:nvPr/>
        </p:nvSpPr>
        <p:spPr>
          <a:xfrm>
            <a:off x="7221714" y="3444612"/>
            <a:ext cx="2235200" cy="781360"/>
          </a:xfrm>
          <a:prstGeom prst="rightArrow">
            <a:avLst/>
          </a:prstGeom>
          <a:noFill/>
          <a:ln w="22225" cap="rnd">
            <a:solidFill>
              <a:srgbClr val="4D4D4D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8B6C38-F37F-204E-A1AA-4501360A0349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6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728A0E4-2B66-4F4A-A326-9298FC5190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85333" y="2218308"/>
            <a:ext cx="9838972" cy="2290987"/>
          </a:xfrm>
        </p:spPr>
      </p:pic>
    </p:spTree>
    <p:extLst>
      <p:ext uri="{BB962C8B-B14F-4D97-AF65-F5344CB8AC3E}">
        <p14:creationId xmlns:p14="http://schemas.microsoft.com/office/powerpoint/2010/main" val="3273253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latin typeface="Roboto Mono Light for Powerline" pitchFamily="2" charset="0"/>
                <a:ea typeface="Roboto Mono Light for Powerline" pitchFamily="2" charset="0"/>
              </a:rPr>
              <a:t>IndexedDB</a:t>
            </a:r>
            <a:endParaRPr lang="en-US" dirty="0">
              <a:latin typeface="Roboto Mono Light for Powerline" pitchFamily="2" charset="0"/>
              <a:ea typeface="Roboto Mono Light for Powerlin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4F9D9B-94A3-C44A-8A70-82AC06100111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99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CF7EBF-D1E2-EA44-A447-C8B0CC7DB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113" y="0"/>
            <a:ext cx="9139774" cy="6858000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6A113EEB-C7C0-3A4A-8366-92AB218BD7FE}"/>
              </a:ext>
            </a:extLst>
          </p:cNvPr>
          <p:cNvSpPr/>
          <p:nvPr/>
        </p:nvSpPr>
        <p:spPr>
          <a:xfrm>
            <a:off x="-368968" y="-176463"/>
            <a:ext cx="12962021" cy="7347284"/>
          </a:xfrm>
          <a:custGeom>
            <a:avLst/>
            <a:gdLst>
              <a:gd name="connsiteX0" fmla="*/ 9344527 w 12962021"/>
              <a:gd name="connsiteY0" fmla="*/ 4110789 h 7347284"/>
              <a:gd name="connsiteX1" fmla="*/ 8133348 w 12962021"/>
              <a:gd name="connsiteY1" fmla="*/ 5241758 h 7347284"/>
              <a:gd name="connsiteX2" fmla="*/ 9344527 w 12962021"/>
              <a:gd name="connsiteY2" fmla="*/ 6372727 h 7347284"/>
              <a:gd name="connsiteX3" fmla="*/ 10555706 w 12962021"/>
              <a:gd name="connsiteY3" fmla="*/ 5241758 h 7347284"/>
              <a:gd name="connsiteX4" fmla="*/ 9344527 w 12962021"/>
              <a:gd name="connsiteY4" fmla="*/ 4110789 h 7347284"/>
              <a:gd name="connsiteX5" fmla="*/ 0 w 12962021"/>
              <a:gd name="connsiteY5" fmla="*/ 0 h 7347284"/>
              <a:gd name="connsiteX6" fmla="*/ 12962021 w 12962021"/>
              <a:gd name="connsiteY6" fmla="*/ 0 h 7347284"/>
              <a:gd name="connsiteX7" fmla="*/ 12962021 w 12962021"/>
              <a:gd name="connsiteY7" fmla="*/ 7347284 h 7347284"/>
              <a:gd name="connsiteX8" fmla="*/ 0 w 12962021"/>
              <a:gd name="connsiteY8" fmla="*/ 7347284 h 7347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962021" h="7347284">
                <a:moveTo>
                  <a:pt x="9344527" y="4110789"/>
                </a:moveTo>
                <a:cubicBezTo>
                  <a:pt x="8675611" y="4110789"/>
                  <a:pt x="8133348" y="4617141"/>
                  <a:pt x="8133348" y="5241758"/>
                </a:cubicBezTo>
                <a:cubicBezTo>
                  <a:pt x="8133348" y="5866375"/>
                  <a:pt x="8675611" y="6372727"/>
                  <a:pt x="9344527" y="6372727"/>
                </a:cubicBezTo>
                <a:cubicBezTo>
                  <a:pt x="10013443" y="6372727"/>
                  <a:pt x="10555706" y="5866375"/>
                  <a:pt x="10555706" y="5241758"/>
                </a:cubicBezTo>
                <a:cubicBezTo>
                  <a:pt x="10555706" y="4617141"/>
                  <a:pt x="10013443" y="4110789"/>
                  <a:pt x="9344527" y="4110789"/>
                </a:cubicBezTo>
                <a:close/>
                <a:moveTo>
                  <a:pt x="0" y="0"/>
                </a:moveTo>
                <a:lnTo>
                  <a:pt x="12962021" y="0"/>
                </a:lnTo>
                <a:lnTo>
                  <a:pt x="12962021" y="7347284"/>
                </a:lnTo>
                <a:lnTo>
                  <a:pt x="0" y="7347284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949C53BB-1277-544C-8CFC-B1CF459C66E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265237"/>
            <a:ext cx="10515600" cy="432752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44E0D5-F758-5747-A382-A7DCCEE0CD3A}"/>
              </a:ext>
            </a:extLst>
          </p:cNvPr>
          <p:cNvSpPr txBox="1"/>
          <p:nvPr/>
        </p:nvSpPr>
        <p:spPr>
          <a:xfrm>
            <a:off x="3362719" y="4807932"/>
            <a:ext cx="5466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</a:rPr>
              <a:t>DEMO TIME</a:t>
            </a:r>
          </a:p>
        </p:txBody>
      </p:sp>
    </p:spTree>
    <p:extLst>
      <p:ext uri="{BB962C8B-B14F-4D97-AF65-F5344CB8AC3E}">
        <p14:creationId xmlns:p14="http://schemas.microsoft.com/office/powerpoint/2010/main" val="370714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03CB3-8F5B-B142-97AC-FCF52E48C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7789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9598-5D98-D44E-8298-188451E5E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33352"/>
            <a:ext cx="10515600" cy="263934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Capabilities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Expectations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Thoughtful design</a:t>
            </a:r>
          </a:p>
          <a:p>
            <a:pPr marL="0" indent="0" algn="ctr">
              <a:lnSpc>
                <a:spcPct val="160000"/>
              </a:lnSpc>
              <a:buNone/>
            </a:pPr>
            <a:r>
              <a:rPr lang="en-US" dirty="0">
                <a:latin typeface="Roboto Mono Light for Powerline" pitchFamily="2" charset="0"/>
                <a:ea typeface="Roboto Mono Light for Powerline" pitchFamily="2" charset="0"/>
              </a:rPr>
              <a:t>Plan for offline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72C289-C8EF-FB44-A648-930BFB6BA885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8020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C82D1C1-4075-0C47-8B9C-83AF3C7E9990}"/>
              </a:ext>
            </a:extLst>
          </p:cNvPr>
          <p:cNvSpPr/>
          <p:nvPr/>
        </p:nvSpPr>
        <p:spPr>
          <a:xfrm flipV="1">
            <a:off x="-550840" y="0"/>
            <a:ext cx="14356682" cy="6858000"/>
          </a:xfrm>
          <a:prstGeom prst="parallelogram">
            <a:avLst>
              <a:gd name="adj" fmla="val 95886"/>
            </a:avLst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133D9D4-D78D-9E44-9238-EF5C7F75C169}"/>
              </a:ext>
            </a:extLst>
          </p:cNvPr>
          <p:cNvSpPr txBox="1">
            <a:spLocks/>
          </p:cNvSpPr>
          <p:nvPr/>
        </p:nvSpPr>
        <p:spPr>
          <a:xfrm>
            <a:off x="1156738" y="1021503"/>
            <a:ext cx="9144000" cy="389982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latin typeface="Noteworthy Light" panose="02000400000000000000" pitchFamily="2" charset="77"/>
                <a:ea typeface="Noteworthy Light" panose="02000400000000000000" pitchFamily="2" charset="77"/>
                <a:cs typeface="Futura Medium" panose="020B0602020204020303" pitchFamily="34" charset="-79"/>
              </a:rPr>
              <a:t>		</a:t>
            </a: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Questions? </a:t>
            </a:r>
            <a:b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r>
              <a:rPr lang="en-US" sz="53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  <a:t>		</a:t>
            </a:r>
            <a:br>
              <a:rPr lang="en-US" sz="5300" dirty="0">
                <a:solidFill>
                  <a:schemeClr val="bg1"/>
                </a:solidFill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br>
              <a:rPr lang="en-US" sz="3000" dirty="0">
                <a:latin typeface="Roboto Mono for Powerline" pitchFamily="2" charset="0"/>
                <a:ea typeface="Roboto Mono for Powerline" pitchFamily="2" charset="0"/>
                <a:cs typeface="Helvetica Neue" panose="02000503000000020004" pitchFamily="2" charset="0"/>
              </a:rPr>
            </a:br>
            <a:endParaRPr lang="en-US" sz="3000" dirty="0">
              <a:solidFill>
                <a:schemeClr val="bg1"/>
              </a:solidFill>
              <a:latin typeface="Roboto Mono for Powerline" pitchFamily="2" charset="0"/>
              <a:ea typeface="Roboto Mono for Powerline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0E5BF-7EB0-1D46-8470-A34FFA45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684" y="2424253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6D4278-0B2C-6247-9820-ABA3418AD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832" y="3028020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B5B7901-CA6E-E442-B038-040ACACDAB06}"/>
              </a:ext>
            </a:extLst>
          </p:cNvPr>
          <p:cNvSpPr txBox="1">
            <a:spLocks/>
          </p:cNvSpPr>
          <p:nvPr/>
        </p:nvSpPr>
        <p:spPr>
          <a:xfrm>
            <a:off x="6223156" y="5720407"/>
            <a:ext cx="3292910" cy="454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ZA" sz="1800" dirty="0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https://</a:t>
            </a:r>
            <a:r>
              <a:rPr lang="en-ZA" sz="1800" dirty="0" err="1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goo.gl</a:t>
            </a:r>
            <a:r>
              <a:rPr lang="en-ZA" sz="1800" dirty="0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/</a:t>
            </a:r>
            <a:r>
              <a:rPr lang="en-ZA" sz="1800" dirty="0" err="1">
                <a:solidFill>
                  <a:schemeClr val="bg1"/>
                </a:solidFill>
                <a:latin typeface="Roboto Mono Light for Powerline" pitchFamily="2" charset="0"/>
                <a:ea typeface="Roboto Mono Light for Powerline" pitchFamily="2" charset="0"/>
                <a:cs typeface="+mn-cs"/>
              </a:rPr>
              <a:t>geAwiw</a:t>
            </a:r>
            <a:endParaRPr lang="en-US" sz="1800" dirty="0">
              <a:solidFill>
                <a:schemeClr val="bg1"/>
              </a:solidFill>
              <a:latin typeface="Roboto Mono Light for Powerline" pitchFamily="2" charset="0"/>
              <a:ea typeface="Roboto Mono Light for Powerline" pitchFamily="2" charset="0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E04D10-558C-3147-8930-723239DDE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992" y="3749815"/>
            <a:ext cx="3377705" cy="189330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849BF1-6AA4-3447-9CCD-DAF3A054B37E}"/>
              </a:ext>
            </a:extLst>
          </p:cNvPr>
          <p:cNvSpPr txBox="1"/>
          <p:nvPr/>
        </p:nvSpPr>
        <p:spPr>
          <a:xfrm>
            <a:off x="6096000" y="5115709"/>
            <a:ext cx="2547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sz="2800" dirty="0" err="1">
                <a:solidFill>
                  <a:schemeClr val="bg1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sz="2800" dirty="0">
              <a:solidFill>
                <a:schemeClr val="bg1"/>
              </a:solidFill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465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93DBFE-D181-1549-9093-7C96EFC3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8FB826-4DDA-1F4B-A09C-D4A592F14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289" y="934155"/>
            <a:ext cx="4930422" cy="4930422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C70599-2129-AF47-B195-1B88D162E1E6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41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81A5E8F-5168-0343-8EF2-447915C0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87" y="1587622"/>
            <a:ext cx="8240889" cy="38217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294780-6A73-934D-B1F0-4AEE3C4B7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971" y="4425245"/>
            <a:ext cx="4762500" cy="218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C3DE12-1D0E-674B-8FDC-62C460CF329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60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F81FC1-510D-7A4C-9964-D77DF6FCC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2177803"/>
            <a:ext cx="9087556" cy="2497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7BDF05-40F0-104B-AAD6-0A56B6C7287C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85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andalf javascript.mp4">
            <a:hlinkClick r:id="" action="ppaction://media"/>
            <a:extLst>
              <a:ext uri="{FF2B5EF4-FFF2-40B4-BE49-F238E27FC236}">
                <a16:creationId xmlns:a16="http://schemas.microsoft.com/office/drawing/2014/main" id="{9EF839E3-91CF-ED42-A508-A7EC2461D6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85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epe Silvia JavaScript.mp4">
            <a:hlinkClick r:id="" action="ppaction://media"/>
            <a:extLst>
              <a:ext uri="{FF2B5EF4-FFF2-40B4-BE49-F238E27FC236}">
                <a16:creationId xmlns:a16="http://schemas.microsoft.com/office/drawing/2014/main" id="{0DA43FBA-7DB6-EF44-ADD3-20FE6BDC4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327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B546B8-F687-E945-A93D-AD3C23B0C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1866900"/>
            <a:ext cx="8331200" cy="312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2132C-BB75-A343-83D6-99CE16AC57C0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5862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41A41A2-D15D-734E-A293-F913659AA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9700" y="1282700"/>
            <a:ext cx="4292600" cy="42926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B751B7-6645-9B4B-ABCE-353F7EF88E16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1765109"/>
            <a:ext cx="2" cy="1665196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244864-D553-3D47-B83F-207B653A023C}"/>
              </a:ext>
            </a:extLst>
          </p:cNvPr>
          <p:cNvCxnSpPr>
            <a:cxnSpLocks/>
          </p:cNvCxnSpPr>
          <p:nvPr/>
        </p:nvCxnSpPr>
        <p:spPr>
          <a:xfrm>
            <a:off x="6084426" y="3430305"/>
            <a:ext cx="1647462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A75574-D6D2-CC47-B58A-FD1165C5FBDB}"/>
              </a:ext>
            </a:extLst>
          </p:cNvPr>
          <p:cNvCxnSpPr>
            <a:cxnSpLocks/>
          </p:cNvCxnSpPr>
          <p:nvPr/>
        </p:nvCxnSpPr>
        <p:spPr>
          <a:xfrm flipH="1">
            <a:off x="4419900" y="3430305"/>
            <a:ext cx="1662896" cy="0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0DBD6-7E06-0746-A9A6-BD495E43431F}"/>
              </a:ext>
            </a:extLst>
          </p:cNvPr>
          <p:cNvCxnSpPr>
            <a:cxnSpLocks/>
          </p:cNvCxnSpPr>
          <p:nvPr/>
        </p:nvCxnSpPr>
        <p:spPr>
          <a:xfrm flipH="1" flipV="1">
            <a:off x="6084425" y="2554941"/>
            <a:ext cx="1" cy="874061"/>
          </a:xfrm>
          <a:prstGeom prst="straightConnector1">
            <a:avLst/>
          </a:prstGeom>
          <a:ln w="762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E25E1-E850-3B40-9B78-EBEA69048484}"/>
              </a:ext>
            </a:extLst>
          </p:cNvPr>
          <p:cNvSpPr/>
          <p:nvPr/>
        </p:nvSpPr>
        <p:spPr>
          <a:xfrm>
            <a:off x="5380899" y="359370"/>
            <a:ext cx="14302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EBFC57-BA3D-F04B-80E4-560B26ED01CF}"/>
              </a:ext>
            </a:extLst>
          </p:cNvPr>
          <p:cNvSpPr/>
          <p:nvPr/>
        </p:nvSpPr>
        <p:spPr>
          <a:xfrm>
            <a:off x="8321159" y="2956127"/>
            <a:ext cx="30909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Now-Now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4B6EFE3-97DB-4642-9A45-23A487700DC8}"/>
              </a:ext>
            </a:extLst>
          </p:cNvPr>
          <p:cNvSpPr/>
          <p:nvPr/>
        </p:nvSpPr>
        <p:spPr>
          <a:xfrm>
            <a:off x="384806" y="2956127"/>
            <a:ext cx="35060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</a:rPr>
              <a:t>Just-Now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7F36A45-17ED-F143-A848-BBD91F62354D}"/>
              </a:ext>
            </a:extLst>
          </p:cNvPr>
          <p:cNvSpPr/>
          <p:nvPr/>
        </p:nvSpPr>
        <p:spPr>
          <a:xfrm>
            <a:off x="6802608" y="629990"/>
            <a:ext cx="424026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Immediately! Probably…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624B9B-1FB0-6346-AFD7-DFFB35C2CBAD}"/>
              </a:ext>
            </a:extLst>
          </p:cNvPr>
          <p:cNvSpPr/>
          <p:nvPr/>
        </p:nvSpPr>
        <p:spPr>
          <a:xfrm>
            <a:off x="8922739" y="3677989"/>
            <a:ext cx="2438744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Soon! 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Probably…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05D80-09C1-6449-8AEF-DAA6406E8401}"/>
              </a:ext>
            </a:extLst>
          </p:cNvPr>
          <p:cNvSpPr/>
          <p:nvPr/>
        </p:nvSpPr>
        <p:spPr>
          <a:xfrm>
            <a:off x="1331089" y="3677990"/>
            <a:ext cx="24362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Later?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 Mono Light for Powerline" pitchFamily="2" charset="0"/>
                <a:ea typeface="Roboto Mono Light for Powerline" pitchFamily="2" charset="0"/>
                <a:cs typeface="Helvetica Neue" panose="02000503000000020004" pitchFamily="2" charset="0"/>
              </a:rPr>
              <a:t>Maybe…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DD0E83-6F17-B547-BB58-3A91F9F8F80D}"/>
              </a:ext>
            </a:extLst>
          </p:cNvPr>
          <p:cNvSpPr txBox="1"/>
          <p:nvPr/>
        </p:nvSpPr>
        <p:spPr>
          <a:xfrm>
            <a:off x="364475" y="6169597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@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Roboto Mono Light for Powerline" pitchFamily="2" charset="0"/>
                <a:ea typeface="Roboto Mono Light for Powerline" pitchFamily="2" charset="0"/>
              </a:rPr>
              <a:t>mikegeyser</a:t>
            </a:r>
            <a:endParaRPr lang="en-US" dirty="0">
              <a:solidFill>
                <a:schemeClr val="bg1">
                  <a:lumMod val="50000"/>
                </a:schemeClr>
              </a:solidFill>
              <a:latin typeface="Roboto Mono Light for Powerline" pitchFamily="2" charset="0"/>
              <a:ea typeface="Roboto Mono Light for Powerl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4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</TotalTime>
  <Words>158</Words>
  <Application>Microsoft Macintosh PowerPoint</Application>
  <PresentationFormat>Widescreen</PresentationFormat>
  <Paragraphs>69</Paragraphs>
  <Slides>28</Slides>
  <Notes>4</Notes>
  <HiddenSlides>1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Calibri</vt:lpstr>
      <vt:lpstr>Calibri Light</vt:lpstr>
      <vt:lpstr>Century Gothic</vt:lpstr>
      <vt:lpstr>Impact</vt:lpstr>
      <vt:lpstr>Noteworthy Light</vt:lpstr>
      <vt:lpstr>Roboto Mono for Powerline</vt:lpstr>
      <vt:lpstr>Roboto Mono Light for Powerline</vt:lpstr>
      <vt:lpstr>Roboto Mono Medium for Powerlin</vt:lpstr>
      <vt:lpstr>Office Theme</vt:lpstr>
      <vt:lpstr>  Building      network-tolerant        PWAs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Tolerance</vt:lpstr>
      <vt:lpstr>PowerPoint Presentation</vt:lpstr>
      <vt:lpstr>So, how do we do this?</vt:lpstr>
      <vt:lpstr>Communicate state well</vt:lpstr>
      <vt:lpstr>Service Worker</vt:lpstr>
      <vt:lpstr>PowerPoint Presentation</vt:lpstr>
      <vt:lpstr>IndexedDB</vt:lpstr>
      <vt:lpstr>PowerPoint Presentation</vt:lpstr>
      <vt:lpstr>PowerPoint Presentation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Now, Now-Now, and Just-Now: Building  network-tolerant  PWAs  DevFest South Africa December 2018 </dc:title>
  <dc:creator>Michael Geyser</dc:creator>
  <cp:lastModifiedBy>Michael Geyser</cp:lastModifiedBy>
  <cp:revision>65</cp:revision>
  <dcterms:created xsi:type="dcterms:W3CDTF">2018-11-30T02:38:23Z</dcterms:created>
  <dcterms:modified xsi:type="dcterms:W3CDTF">2019-04-11T03:22:06Z</dcterms:modified>
</cp:coreProperties>
</file>